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58" r:id="rId4"/>
    <p:sldId id="266" r:id="rId5"/>
    <p:sldId id="261" r:id="rId6"/>
    <p:sldId id="263" r:id="rId7"/>
    <p:sldId id="267" r:id="rId8"/>
    <p:sldId id="264" r:id="rId9"/>
    <p:sldId id="289" r:id="rId10"/>
    <p:sldId id="290" r:id="rId11"/>
    <p:sldId id="259" r:id="rId12"/>
    <p:sldId id="265" r:id="rId13"/>
    <p:sldId id="269" r:id="rId14"/>
    <p:sldId id="270" r:id="rId15"/>
    <p:sldId id="271" r:id="rId16"/>
    <p:sldId id="283" r:id="rId17"/>
    <p:sldId id="268" r:id="rId18"/>
    <p:sldId id="292" r:id="rId19"/>
    <p:sldId id="293" r:id="rId20"/>
    <p:sldId id="294" r:id="rId21"/>
    <p:sldId id="296" r:id="rId22"/>
    <p:sldId id="282" r:id="rId23"/>
    <p:sldId id="291" r:id="rId24"/>
    <p:sldId id="295" r:id="rId25"/>
    <p:sldId id="297" r:id="rId26"/>
    <p:sldId id="298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facebook.com/RainbowCurveCorsetry/photos/pcb.1915355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Carsten%20H&#246;ller%20-%20SOMA%20at%20Hamburger%20Bahnhof,%20Berlin-KlMNTGR9W0o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photo.php?fbid=10208328187080734&amp;set=pcb.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facebook.com/photo.php?fbid=10208328187080734&amp;set=pcb.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facebook.com/photo.php?fbid=10154781709525194&amp;set=pcb.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facebook.com/photo.php?fbid=10156222409199301&amp;set=pcb.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24936" cy="16561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ГРИБЫ ИДУТ НА ВЫСТАВКУ!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344816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РАЗНООБРАЗИЕ </a:t>
            </a:r>
            <a:r>
              <a:rPr lang="ru-RU" dirty="0" smtClean="0">
                <a:solidFill>
                  <a:schemeClr val="bg1"/>
                </a:solidFill>
              </a:rPr>
              <a:t>ЭКСПОЗИЦИЙ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ОБЩИЕ ВОПРОСЫ ОРГАНИЗАЦИИ </a:t>
            </a:r>
            <a:r>
              <a:rPr lang="ru-RU" dirty="0">
                <a:solidFill>
                  <a:schemeClr val="bg1"/>
                </a:solidFill>
              </a:rPr>
              <a:t>ВЫСТАВОК </a:t>
            </a:r>
            <a:r>
              <a:rPr lang="ru-RU" dirty="0" smtClean="0">
                <a:solidFill>
                  <a:schemeClr val="bg1"/>
                </a:solidFill>
              </a:rPr>
              <a:t>ГРИБОВ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2053447" y="4427840"/>
            <a:ext cx="400110" cy="45070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http://avtomontenegro.besaba.com/griby-iz-kamnya/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Выставка каменных грибов в Черногории, </a:t>
            </a:r>
            <a:r>
              <a:rPr lang="ru-RU" sz="3200" dirty="0" err="1"/>
              <a:t>Будва</a:t>
            </a:r>
            <a:r>
              <a:rPr lang="ru-RU" sz="3200" dirty="0"/>
              <a:t>, скульптор </a:t>
            </a:r>
            <a:r>
              <a:rPr lang="ru-RU" sz="3200" dirty="0" err="1"/>
              <a:t>Balša</a:t>
            </a:r>
            <a:r>
              <a:rPr lang="ru-RU" sz="3200" dirty="0"/>
              <a:t> </a:t>
            </a:r>
            <a:r>
              <a:rPr lang="ru-RU" sz="3200" dirty="0" err="1"/>
              <a:t>Kalac</a:t>
            </a:r>
            <a:endParaRPr lang="ru-RU" sz="3200" dirty="0"/>
          </a:p>
        </p:txBody>
      </p:sp>
      <p:pic>
        <p:nvPicPr>
          <p:cNvPr id="2050" name="Picture 2" descr="D:\MYCO\PROJECTS\2017\КлубГриболюбовЮгры\figs\черногория\20151117_160934-Custo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7126"/>
            <a:ext cx="5258544" cy="3943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MYCO\PROJECTS\2017\КлубГриболюбовЮгры\figs\черногория\20151117_160942-Custo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MYCO\PROJECTS\2017\КлубГриболюбовЮгры\figs\черногория\20151117_161000-Custom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38596"/>
            <a:ext cx="5169363" cy="3877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MYCO\PROJECTS\2017\КлубГриболюбовЮгры\figs\черногория\20151117_161013-Custom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79" y="2988528"/>
            <a:ext cx="5063299" cy="379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74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1705595" y="4752295"/>
            <a:ext cx="400110" cy="38113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http://rpu6o4ku.livejournal.com/474360.html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Выставка живых грибов в Москве 8-9 октября 2016</a:t>
            </a:r>
            <a:endParaRPr lang="ru-RU" sz="4000" dirty="0"/>
          </a:p>
        </p:txBody>
      </p:sp>
      <p:pic>
        <p:nvPicPr>
          <p:cNvPr id="4098" name="Picture 2" descr="D:\MYCO\PROJECTS\2017\Биологические коллекции Югры_съедобные и ядовитые в Fungarium YSU\figs\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603065" cy="420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26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199" y="2198144"/>
            <a:ext cx="2864641" cy="38778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Три составляющие:</a:t>
            </a:r>
          </a:p>
          <a:p>
            <a:r>
              <a:rPr lang="ru-RU" dirty="0" smtClean="0"/>
              <a:t>Образовательная</a:t>
            </a:r>
          </a:p>
          <a:p>
            <a:r>
              <a:rPr lang="ru-RU" dirty="0" smtClean="0"/>
              <a:t>Развлекательная</a:t>
            </a:r>
          </a:p>
          <a:p>
            <a:r>
              <a:rPr lang="ru-RU" dirty="0" smtClean="0"/>
              <a:t>Коммерческая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43" y="260648"/>
            <a:ext cx="7756263" cy="1054250"/>
          </a:xfrm>
        </p:spPr>
        <p:txBody>
          <a:bodyPr/>
          <a:lstStyle/>
          <a:p>
            <a:r>
              <a:rPr lang="ru-RU" sz="4000" dirty="0" smtClean="0"/>
              <a:t>Осенняя выставка живых грибов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1813099" y="4429445"/>
            <a:ext cx="400110" cy="38113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http://rpu6o4ku.livejournal.com/474360.html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9" name="Picture 3" descr="D:\MYCO\PROJECTS\2017\Биологические коллекции Югры_съедобные и ядовитые в Fungarium YSU\figs\0_db068_b1daa5f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62" y="2222248"/>
            <a:ext cx="5106144" cy="382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Нина\Desktop\listgallery-14703666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5078723" cy="337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0" y="6535150"/>
            <a:ext cx="6405921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http://travel-tomsk.ru/novosti/kak-v-molchanovo-prazdnik-griba-otmechali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686" y="260648"/>
            <a:ext cx="8169463" cy="1054250"/>
          </a:xfrm>
        </p:spPr>
        <p:txBody>
          <a:bodyPr/>
          <a:lstStyle/>
          <a:p>
            <a:r>
              <a:rPr lang="ru-RU" sz="2800" dirty="0" smtClean="0"/>
              <a:t>Идеи </a:t>
            </a:r>
            <a:r>
              <a:rPr lang="ru-RU" sz="2800" dirty="0"/>
              <a:t>архитектуры и </a:t>
            </a:r>
            <a:r>
              <a:rPr lang="ru-RU" sz="2800" dirty="0" smtClean="0"/>
              <a:t>дизайна: «</a:t>
            </a:r>
            <a:r>
              <a:rPr lang="en-US" sz="2800" dirty="0" smtClean="0"/>
              <a:t>Fungi </a:t>
            </a:r>
            <a:r>
              <a:rPr lang="en-US" sz="2800" dirty="0"/>
              <a:t>Fairy </a:t>
            </a:r>
            <a:r>
              <a:rPr lang="en-US" sz="2800" dirty="0" smtClean="0"/>
              <a:t>Ring</a:t>
            </a:r>
            <a:r>
              <a:rPr lang="ru-RU" sz="2800" dirty="0" smtClean="0"/>
              <a:t>»</a:t>
            </a:r>
            <a:r>
              <a:rPr lang="en-US" sz="2800" dirty="0" smtClean="0"/>
              <a:t> by Tom Hare at </a:t>
            </a:r>
            <a:r>
              <a:rPr lang="en-US" sz="2800" dirty="0"/>
              <a:t>The Royal Botanic </a:t>
            </a:r>
            <a:r>
              <a:rPr lang="en-US" sz="2800" dirty="0" smtClean="0"/>
              <a:t>Garden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718372" y="3524075"/>
            <a:ext cx="615553" cy="60522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www.alamy.com/stock-photo-woven-willow-mushrooms-at-royal-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botanical-gardens-kew-london-uk-as-65105042.html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D:\MYCO\PROJECTS\2017\Биологические коллекции Югры_съедобные и ядовитые в Fungarium YSU\figs\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7" y="2170976"/>
            <a:ext cx="5426680" cy="4504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MYCO\PROJECTS\2017\Биологические коллекции Югры_съедобные и ядовитые в Fungarium YSU\figs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3" y="2170976"/>
            <a:ext cx="7162428" cy="452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D:\MYCO\PROJECTS\2017\Биологические коллекции Югры_съедобные и ядовитые в Fungarium YSU\figs\woven-willow-mushrooms-at-royal-botanical-gardens-kew-london-uk-as-DNWP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0976"/>
            <a:ext cx="7162428" cy="452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5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fr-FR" sz="3600" dirty="0"/>
              <a:t>3D Printing With Fungus: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Eric Klarenbeek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018982" y="4438908"/>
            <a:ext cx="400110" cy="44380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3dprint.com/7279/3d-print-fungus-mycelium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Нина\Desktop\my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351293" cy="4459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4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en-US" sz="2800" dirty="0" smtClean="0"/>
              <a:t>Museum </a:t>
            </a:r>
            <a:r>
              <a:rPr lang="en-US" sz="2800" dirty="0"/>
              <a:t>of Modern </a:t>
            </a:r>
            <a:r>
              <a:rPr lang="en-US" sz="2800" dirty="0" smtClean="0"/>
              <a:t>Art:</a:t>
            </a:r>
            <a:br>
              <a:rPr lang="en-US" sz="2800" dirty="0" smtClean="0"/>
            </a:br>
            <a:r>
              <a:rPr lang="en-US" sz="2800" dirty="0" smtClean="0"/>
              <a:t>Mushroom tower by </a:t>
            </a:r>
            <a:r>
              <a:rPr lang="en-US" sz="2800" dirty="0"/>
              <a:t>David Benjamin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939674" y="3524672"/>
            <a:ext cx="400110" cy="62334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http://www.huffingtonpost.com/2014/07/02/moma-hy-fi-_n_5549107.html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D:\MYCO\PROJECTS\2017\Биологические коллекции Югры_съедобные и ядовитые в Fungarium YSU\figs\3c463b67cd45d725cc50bc2293e02705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578137" cy="425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50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53852"/>
            <a:ext cx="7756263" cy="1054250"/>
          </a:xfrm>
        </p:spPr>
        <p:txBody>
          <a:bodyPr/>
          <a:lstStyle/>
          <a:p>
            <a:r>
              <a:rPr lang="en-US" sz="3600" dirty="0" err="1"/>
              <a:t>ReOrder</a:t>
            </a:r>
            <a:r>
              <a:rPr lang="en-US" sz="3600" dirty="0"/>
              <a:t> at the Brooklyn Museum by Situ </a:t>
            </a:r>
            <a:r>
              <a:rPr lang="en-US" sz="3600" dirty="0" smtClean="0"/>
              <a:t>Studio</a:t>
            </a:r>
            <a:r>
              <a:rPr lang="ru-RU" sz="3600" dirty="0" smtClean="0"/>
              <a:t>: </a:t>
            </a:r>
            <a:r>
              <a:rPr lang="en-US" sz="3600" dirty="0" smtClean="0"/>
              <a:t>Mushroom pillars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916664" y="3560227"/>
            <a:ext cx="400110" cy="62334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http://www.huffingtonpost.com/2014/07/02/moma-hy-fi-_n_5549107.html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Нина\Desktop\dezeen_reOrder-at-the-Brooklyn-Museum-by-Situ-Studi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34" y="2212450"/>
            <a:ext cx="669674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74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4245" y="404664"/>
            <a:ext cx="8148976" cy="1054250"/>
          </a:xfrm>
        </p:spPr>
        <p:txBody>
          <a:bodyPr/>
          <a:lstStyle/>
          <a:p>
            <a:r>
              <a:rPr lang="ru-RU" sz="2800" dirty="0" smtClean="0"/>
              <a:t>Выставка грибов: идеи архитектуры и дизайна</a:t>
            </a:r>
            <a:r>
              <a:rPr lang="en-US" sz="2800" dirty="0" smtClean="0"/>
              <a:t>. </a:t>
            </a:r>
            <a:r>
              <a:rPr lang="ru-RU" sz="2800" dirty="0" smtClean="0"/>
              <a:t>«</a:t>
            </a:r>
            <a:r>
              <a:rPr lang="ru-RU" sz="2800" dirty="0"/>
              <a:t>Гигантские трехчастные грибы</a:t>
            </a:r>
            <a:r>
              <a:rPr lang="ru-RU" sz="2800" dirty="0" smtClean="0"/>
              <a:t>»</a:t>
            </a:r>
            <a:r>
              <a:rPr lang="en-US" sz="2800" dirty="0" smtClean="0"/>
              <a:t> </a:t>
            </a:r>
            <a:r>
              <a:rPr lang="ru-RU" sz="2800" dirty="0" err="1"/>
              <a:t>Карстена</a:t>
            </a:r>
            <a:r>
              <a:rPr lang="ru-RU" sz="2800" dirty="0"/>
              <a:t> </a:t>
            </a:r>
            <a:r>
              <a:rPr lang="ru-RU" sz="2800" dirty="0" err="1"/>
              <a:t>Хёллера</a:t>
            </a:r>
            <a:r>
              <a:rPr lang="ru-RU" sz="28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242470" y="4185634"/>
            <a:ext cx="400110" cy="49446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http://archive.garageccc.com/eng/exhibitions/13619.phtml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D:\MYCO\PROJECTS\2017\Биологические коллекции Югры_съедобные и ядовитые в Fungarium YSU\figs\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565006" cy="3878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555" y="286518"/>
            <a:ext cx="7756263" cy="1054250"/>
          </a:xfrm>
        </p:spPr>
        <p:txBody>
          <a:bodyPr/>
          <a:lstStyle/>
          <a:p>
            <a:r>
              <a:rPr lang="ru-RU" sz="3200" dirty="0" err="1"/>
              <a:t>Mushroom</a:t>
            </a:r>
            <a:r>
              <a:rPr lang="ru-RU" sz="3200" dirty="0"/>
              <a:t> </a:t>
            </a:r>
            <a:r>
              <a:rPr lang="ru-RU" sz="3200" dirty="0" err="1"/>
              <a:t>Cloud</a:t>
            </a:r>
            <a:r>
              <a:rPr lang="ru-RU" sz="3200" dirty="0"/>
              <a:t>: грибовидное облако из </a:t>
            </a:r>
            <a:r>
              <a:rPr lang="ru-RU" sz="3200" dirty="0" smtClean="0"/>
              <a:t>грибов</a:t>
            </a:r>
            <a:r>
              <a:rPr lang="ru-RU" sz="3200" dirty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Chris</a:t>
            </a:r>
            <a:r>
              <a:rPr lang="ru-RU" sz="3200" dirty="0" smtClean="0"/>
              <a:t> </a:t>
            </a:r>
            <a:r>
              <a:rPr lang="ru-RU" sz="3200" dirty="0" err="1" smtClean="0"/>
              <a:t>Drury</a:t>
            </a:r>
            <a:r>
              <a:rPr lang="ru-RU" sz="3200" dirty="0" smtClean="0"/>
              <a:t> )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1712007" y="4745883"/>
            <a:ext cx="400110" cy="38241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https://kulturologia.ru/blogs/070612/16644/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D:\MYCO\PROJECTS\2017\КлубГриболюбовЮгры\figs\cloud\Mushroom_Clou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166808" cy="462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D:\MYCO\PROJECTS\2017\КлубГриболюбовЮгры\figs\cloud\Mushroom_Cloud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55903"/>
            <a:ext cx="6082809" cy="455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D:\MYCO\PROJECTS\2017\КлубГриболюбовЮгры\figs\cloud\Mushroom_Cloud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060847"/>
            <a:ext cx="3103404" cy="4631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D:\MYCO\PROJECTS\2017\КлубГриболюбовЮгры\figs\cloud\Mushroom_Cloud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34" y="3195072"/>
            <a:ext cx="4775972" cy="31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03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5400000">
            <a:off x="2815354" y="3427093"/>
            <a:ext cx="615553" cy="62462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www.facebook.com/RainbowCurveCorsetry/photos/pcb.191535501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8784797/1915348952118737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/?type=3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56263" cy="1054250"/>
          </a:xfrm>
        </p:spPr>
        <p:txBody>
          <a:bodyPr/>
          <a:lstStyle/>
          <a:p>
            <a:r>
              <a:rPr lang="en-US" sz="4400" dirty="0" smtClean="0"/>
              <a:t>“Beautiful decay” </a:t>
            </a:r>
            <a:br>
              <a:rPr lang="en-US" sz="4400" dirty="0" smtClean="0"/>
            </a:br>
            <a:r>
              <a:rPr lang="en-US" sz="4400" dirty="0" smtClean="0"/>
              <a:t>Rainbow curve corsetry</a:t>
            </a:r>
            <a:endParaRPr lang="ru-RU" sz="4400" dirty="0"/>
          </a:p>
        </p:txBody>
      </p:sp>
      <p:pic>
        <p:nvPicPr>
          <p:cNvPr id="6154" name="Picture 10" descr="D:\MYCO\PROJECTS\2017\КлубГриболюбовЮгры\figs\rainbow\22555022_1915348952118737_67032473166805840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" y="2276872"/>
            <a:ext cx="3044014" cy="429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5" name="Picture 11" descr="D:\MYCO\PROJECTS\2017\КлубГриболюбовЮгры\figs\rainbow\22688644_1915364418783857_504541493699824680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05" y="2276872"/>
            <a:ext cx="3039537" cy="429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6" name="Picture 12" descr="D:\MYCO\PROJECTS\2017\КлубГриболюбовЮгры\figs\rainbow\22769832_1915364425450523_348142399832784825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37" y="2636912"/>
            <a:ext cx="5269663" cy="367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13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Carsten</a:t>
            </a:r>
            <a:r>
              <a:rPr lang="en-US" dirty="0"/>
              <a:t> </a:t>
            </a:r>
            <a:r>
              <a:rPr lang="en-US" dirty="0" err="1"/>
              <a:t>Höller</a:t>
            </a:r>
            <a:r>
              <a:rPr lang="en-US" dirty="0"/>
              <a:t>: SOMA </a:t>
            </a:r>
            <a:endParaRPr lang="ru-RU" dirty="0"/>
          </a:p>
        </p:txBody>
      </p:sp>
      <p:pic>
        <p:nvPicPr>
          <p:cNvPr id="13314" name="Picture 2" descr="C:\Users\Нина\Desktop\Carsten Holler_Soma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306183" cy="42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05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5400000">
            <a:off x="2797722" y="3437865"/>
            <a:ext cx="615553" cy="6210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www.facebook.com/photo.php?fbid=10208328187080734&amp;set=pcb.1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0208328190960831&amp;type=3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3351" y="260648"/>
            <a:ext cx="7756263" cy="1054250"/>
          </a:xfrm>
        </p:spPr>
        <p:txBody>
          <a:bodyPr/>
          <a:lstStyle/>
          <a:p>
            <a:r>
              <a:rPr lang="ru-RU" sz="4000" dirty="0" smtClean="0"/>
              <a:t>Грибные скульптуры из дерева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Dalibor</a:t>
            </a:r>
            <a:r>
              <a:rPr lang="en-US" sz="4000" dirty="0" smtClean="0"/>
              <a:t> Novotny</a:t>
            </a:r>
            <a:endParaRPr lang="ru-RU" sz="4000" dirty="0"/>
          </a:p>
        </p:txBody>
      </p:sp>
      <p:pic>
        <p:nvPicPr>
          <p:cNvPr id="7170" name="Picture 2" descr="D:\MYCO\PROJECTS\2017\КлубГриболюбовЮгры\figs\Dalibor Novotny\26196486_10208328189520795_840758587368848491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" y="1556792"/>
            <a:ext cx="3744416" cy="499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D:\MYCO\PROJECTS\2017\КлубГриболюбовЮгры\figs\Dalibor Novotny\26114280_10208327534864429_476669227067043077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25" y="1575047"/>
            <a:ext cx="2798043" cy="4974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D:\MYCO\PROJECTS\2017\КлубГриболюбовЮгры\figs\Dalibor Novotny\26230540_10208328158200012_79388736320577331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12" y="2206552"/>
            <a:ext cx="6909768" cy="388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92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2785197" y="3444726"/>
            <a:ext cx="615553" cy="6210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www.facebook.com/photo.php?fbid=10208328187080734&amp;set=pcb.1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0208328190960831&amp;type=3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D:\MYCO\PROJECTS\2017\КлубГриболюбовЮгры\figs\Dalibor Novotny\26220286_10208327533144386_23514707951759232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0" y="1700808"/>
            <a:ext cx="7424825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 descr="D:\MYCO\PROJECTS\2017\КлубГриболюбовЮгры\figs\Dalibor Novotny\26195927_10208328190640823_797280988027407162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22824"/>
            <a:ext cx="3312368" cy="5002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28320" y="116632"/>
            <a:ext cx="7756263" cy="1054250"/>
          </a:xfrm>
        </p:spPr>
        <p:txBody>
          <a:bodyPr/>
          <a:lstStyle/>
          <a:p>
            <a:r>
              <a:rPr lang="ru-RU" sz="4000" dirty="0" smtClean="0"/>
              <a:t>Грибные скульптуры из дерева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Dalibor</a:t>
            </a:r>
            <a:r>
              <a:rPr lang="en-US" sz="4000" dirty="0" smtClean="0"/>
              <a:t> Novotny</a:t>
            </a:r>
            <a:endParaRPr lang="ru-RU" sz="4000" dirty="0"/>
          </a:p>
        </p:txBody>
      </p:sp>
      <p:pic>
        <p:nvPicPr>
          <p:cNvPr id="7" name="Picture 7" descr="D:\MYCO\PROJECTS\2017\КлубГриболюбовЮгры\figs\Dalibor Novotny\26229445_10208327530384317_860058901069586105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21809"/>
            <a:ext cx="2751944" cy="500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90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3169369" y="3295704"/>
            <a:ext cx="400110" cy="66694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http://blog.shirlsgardenwatch.co.uk/2010_09_01_archive.html#.WNQBOGclGM8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83" y="476672"/>
            <a:ext cx="7756263" cy="910234"/>
          </a:xfrm>
        </p:spPr>
        <p:txBody>
          <a:bodyPr/>
          <a:lstStyle/>
          <a:p>
            <a:r>
              <a:rPr lang="en-US" sz="3600" dirty="0" smtClean="0"/>
              <a:t>Fungal exhibition at </a:t>
            </a:r>
            <a:r>
              <a:rPr lang="fr-FR" sz="3600" dirty="0" smtClean="0"/>
              <a:t>Edinburgh </a:t>
            </a:r>
            <a:r>
              <a:rPr lang="fr-FR" sz="3600" dirty="0"/>
              <a:t>Botanical Gardens</a:t>
            </a:r>
            <a:endParaRPr lang="ru-RU" sz="3600" dirty="0"/>
          </a:p>
        </p:txBody>
      </p:sp>
      <p:pic>
        <p:nvPicPr>
          <p:cNvPr id="7170" name="Picture 2" descr="D:\MYCO\PROJECTS\2017\Биологические коллекции Югры_съедобные и ядовитые в Fungarium YSU\figs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1876"/>
            <a:ext cx="7361588" cy="433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D:\MYCO\PROJECTS\2017\Биологические коллекции Югры_съедобные и ядовитые в Fungarium YSU\figs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70992"/>
            <a:ext cx="7272809" cy="425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51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054250"/>
          </a:xfrm>
        </p:spPr>
        <p:txBody>
          <a:bodyPr/>
          <a:lstStyle/>
          <a:p>
            <a:r>
              <a:rPr lang="fr-FR" sz="4400" dirty="0"/>
              <a:t>Musée du Champignon à Saumur</a:t>
            </a:r>
            <a:endParaRPr lang="ru-RU" sz="4400" dirty="0"/>
          </a:p>
        </p:txBody>
      </p:sp>
      <p:pic>
        <p:nvPicPr>
          <p:cNvPr id="4098" name="Picture 2" descr="C:\Users\Ни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567063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Нина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2557463"/>
            <a:ext cx="5224131" cy="346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Нина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5104305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Нина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6048672" cy="28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14" y="6469196"/>
            <a:ext cx="656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http://www.musee-du-champignon.com/visite.php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ru-RU" sz="3200" dirty="0" smtClean="0"/>
              <a:t>Биологический музей им. К.А. Тимирязева</a:t>
            </a:r>
            <a:br>
              <a:rPr lang="ru-RU" sz="3200" dirty="0" smtClean="0"/>
            </a:br>
            <a:r>
              <a:rPr lang="ru-RU" sz="3200" dirty="0" smtClean="0"/>
              <a:t>Экспозиция грибов</a:t>
            </a:r>
            <a:endParaRPr lang="ru-RU" sz="3200" dirty="0"/>
          </a:p>
        </p:txBody>
      </p:sp>
      <p:pic>
        <p:nvPicPr>
          <p:cNvPr id="9218" name="Picture 2" descr="D:\MYCO\PROJECTS\2017\КлубГриболюбовЮгры\figs\тимиряз\wIMG_2151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903713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D:\MYCO\PROJECTS\2017\КлубГриболюбовЮгры\figs\тимиряз\wIMG_2129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34472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D:\MYCO\PROJECTS\2017\КлубГриболюбовЮгры\figs\тимиряз\wIMG_2142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82005"/>
            <a:ext cx="770903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7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ru-RU" sz="3200" dirty="0" smtClean="0"/>
              <a:t>Биологический музей им. К.А. Тимирязева</a:t>
            </a:r>
            <a:br>
              <a:rPr lang="ru-RU" sz="3200" dirty="0" smtClean="0"/>
            </a:br>
            <a:r>
              <a:rPr lang="ru-RU" sz="3200" dirty="0" smtClean="0"/>
              <a:t>Экспозиция грибов</a:t>
            </a:r>
            <a:endParaRPr lang="ru-RU" sz="3200" dirty="0"/>
          </a:p>
        </p:txBody>
      </p:sp>
      <p:pic>
        <p:nvPicPr>
          <p:cNvPr id="10242" name="Picture 2" descr="D:\MYCO\PROJECTS\2017\КлубГриболюбовЮгры\figs\тимиряз\wIMG_2155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687039" cy="524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D:\MYCO\PROJECTS\2017\КлубГриболюбовЮгры\figs\тимиряз\wIMG_2157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5920964" cy="400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02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2768831" y="3441297"/>
            <a:ext cx="615553" cy="6210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www.facebook.com/photo.php?fbid=10154781709525194&amp;set=pcb.1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0154781711215194&amp;type=3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861" y="332656"/>
            <a:ext cx="7756263" cy="1054250"/>
          </a:xfrm>
        </p:spPr>
        <p:txBody>
          <a:bodyPr/>
          <a:lstStyle/>
          <a:p>
            <a:r>
              <a:rPr lang="en-US" sz="4000" dirty="0" smtClean="0"/>
              <a:t>National Museum of Nature and Science, </a:t>
            </a:r>
            <a:r>
              <a:rPr lang="en-US" sz="4000" dirty="0" err="1" smtClean="0"/>
              <a:t>Tokio</a:t>
            </a:r>
            <a:endParaRPr lang="ru-RU" sz="4000" dirty="0"/>
          </a:p>
        </p:txBody>
      </p:sp>
      <p:pic>
        <p:nvPicPr>
          <p:cNvPr id="11266" name="Picture 2" descr="D:\MYCO\PROJECTS\2017\КлубГриболюбовЮгры\figs\Tokio\23435167_10154781709525194_5774321856146219254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D:\MYCO\PROJECTS\2017\КлубГриболюбовЮгры\figs\Tokio\23559512_10154790310495194_41556929075897665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72817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0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3652410" y="2570148"/>
            <a:ext cx="615553" cy="7960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https://www.facebook.com/photo.php?fbid=1687946508152421&amp;set=gm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844069262370468&amp;type=3&amp;theater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Нина\Desktop\934018_1687946508152421_13280515233667603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94243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936104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Birthday cake for Mary Smiley of Cooking with Wild Mushrooms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1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500154" cy="4271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British Museum: the Zoological Gallery, crowded with holiday visitors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67329" y="2504549"/>
            <a:ext cx="400110" cy="41671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https://ru.pinterest.com/pin/176484879121883564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ина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656305" cy="393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95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2641748" y="3658960"/>
            <a:ext cx="553998" cy="58374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http://www.alamy.com/stock-photo-bonn-germany-23-june-2013-visitors-look-at-a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-blooming-titan-arum-amorphophallus-57631484.html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Visitors look at a blooming titan arum </a:t>
            </a:r>
            <a:r>
              <a:rPr lang="en-US" sz="3200" dirty="0" smtClean="0"/>
              <a:t>at </a:t>
            </a:r>
            <a:r>
              <a:rPr lang="en-US" sz="3200" dirty="0"/>
              <a:t>the Bonn University's botanical gardens</a:t>
            </a:r>
            <a:endParaRPr lang="ru-RU" sz="3200" dirty="0"/>
          </a:p>
        </p:txBody>
      </p:sp>
      <p:pic>
        <p:nvPicPr>
          <p:cNvPr id="3074" name="Picture 2" descr="D:\MYCO\PROJECTS\2017\Биологические коллекции Югры_съедобные и ядовитые в Fungarium YSU\figs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01218"/>
            <a:ext cx="5576055" cy="426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19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2876589" y="3581301"/>
            <a:ext cx="400110" cy="61532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trip-together.ru/botanicheskij-sad-sankt-peterburga-cvetenie-sakury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704"/>
            <a:ext cx="7756263" cy="1054250"/>
          </a:xfrm>
        </p:spPr>
        <p:txBody>
          <a:bodyPr/>
          <a:lstStyle/>
          <a:p>
            <a:r>
              <a:rPr lang="ru-RU" sz="4000" dirty="0" smtClean="0"/>
              <a:t>Карта ботанического сада в </a:t>
            </a:r>
            <a:br>
              <a:rPr lang="ru-RU" sz="4000" dirty="0" smtClean="0"/>
            </a:br>
            <a:r>
              <a:rPr lang="ru-RU" sz="4000" dirty="0" smtClean="0"/>
              <a:t>Санкт-Петербурге</a:t>
            </a:r>
            <a:endParaRPr lang="ru-RU" sz="4000" dirty="0"/>
          </a:p>
        </p:txBody>
      </p:sp>
      <p:pic>
        <p:nvPicPr>
          <p:cNvPr id="6149" name="Picture 5" descr="C:\Users\Нина\Desktop\botanic_garden_spb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3498"/>
            <a:ext cx="6520778" cy="432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95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2503890" y="3954000"/>
            <a:ext cx="400110" cy="54078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https://potent.media/mushroom-scientist-paul-stamets-interview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550" y="332656"/>
            <a:ext cx="7756263" cy="1054250"/>
          </a:xfrm>
        </p:spPr>
        <p:txBody>
          <a:bodyPr/>
          <a:lstStyle/>
          <a:p>
            <a:r>
              <a:rPr lang="en-US" sz="3600" dirty="0" smtClean="0"/>
              <a:t>Paul </a:t>
            </a:r>
            <a:r>
              <a:rPr lang="en-US" sz="3600" dirty="0" err="1" smtClean="0"/>
              <a:t>Stamets</a:t>
            </a:r>
            <a:r>
              <a:rPr lang="en-US" sz="3600" dirty="0" smtClean="0"/>
              <a:t> in his cultivation room with </a:t>
            </a:r>
            <a:r>
              <a:rPr lang="en-US" sz="3600" i="1" dirty="0" err="1" smtClean="0"/>
              <a:t>Ganoderma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lucidum</a:t>
            </a:r>
            <a:endParaRPr lang="ru-RU" sz="3600" i="1" dirty="0"/>
          </a:p>
        </p:txBody>
      </p:sp>
      <p:pic>
        <p:nvPicPr>
          <p:cNvPr id="7170" name="Picture 2" descr="C:\Users\Нина\Desktop\q1rqslbgumsvtvipat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1719"/>
            <a:ext cx="6916779" cy="432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50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1854674" y="4614302"/>
            <a:ext cx="400110" cy="41094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http://eprinsloo.com/prazdniki/prazdnik-gribov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 boutique du Champignon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10242" name="Picture 2" descr="D:\MYCO\PROJECTS\2017\Биологические коллекции Югры_съедобные и ядовитые в Fungarium YSU\figs\фр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808319" cy="3878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D:\MYCO\PROJECTS\2017\Биологические коллекции Югры_съедобные и ядовитые в Fungarium YSU\figs\фр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5832648" cy="389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D:\MYCO\PROJECTS\2017\Биологические коллекции Югры_съедобные и ядовитые в Fungarium YSU\figs\фр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79" y="2632870"/>
            <a:ext cx="5934373" cy="396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 descr="D:\MYCO\PROJECTS\2017\Биологические коллекции Югры_съедобные и ядовитые в Fungarium YSU\figs\фр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70" y="2852936"/>
            <a:ext cx="5846570" cy="3907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75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34" y="332656"/>
            <a:ext cx="7756263" cy="1054250"/>
          </a:xfrm>
        </p:spPr>
        <p:txBody>
          <a:bodyPr/>
          <a:lstStyle/>
          <a:p>
            <a:r>
              <a:rPr lang="ru-RU" sz="3600" dirty="0" smtClean="0"/>
              <a:t>Сайты производителей продукции из грибов: интерактивные выставки</a:t>
            </a:r>
            <a:endParaRPr lang="ru-RU" sz="3600" dirty="0"/>
          </a:p>
        </p:txBody>
      </p:sp>
      <p:pic>
        <p:nvPicPr>
          <p:cNvPr id="8194" name="Picture 2" descr="D:\MYCO\PROJECTS\2017\Биологические коллекции Югры_съедобные и ядовитые в Fungarium YSU\figs\fungi perfec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0828"/>
            <a:ext cx="3964237" cy="444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D:\MYCO\PROJECTS\2017\Биологические коллекции Югры_съедобные и ядовитые в Fungarium YSU\figs\фунготера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66" y="2204864"/>
            <a:ext cx="4142763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19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2797722" y="3419846"/>
            <a:ext cx="615553" cy="6210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www.facebook.com/photo.php?fbid=10156222409199301&amp;set=pcb.1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0156222418849301&amp;type=3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Сокровища микологической лаборатории </a:t>
            </a:r>
            <a:r>
              <a:rPr lang="ru-RU" sz="3200" dirty="0" err="1"/>
              <a:t>Х</a:t>
            </a:r>
            <a:r>
              <a:rPr lang="ru-RU" sz="3200" dirty="0" err="1" smtClean="0"/>
              <a:t>айфского</a:t>
            </a:r>
            <a:r>
              <a:rPr lang="ru-RU" sz="3200" dirty="0" smtClean="0"/>
              <a:t> университета, Израиль</a:t>
            </a:r>
            <a:endParaRPr lang="ru-RU" sz="3200" dirty="0"/>
          </a:p>
        </p:txBody>
      </p:sp>
      <p:pic>
        <p:nvPicPr>
          <p:cNvPr id="1026" name="Picture 2" descr="C:\Users\Нина\Desktop\26814529_10156222413594301_14014613460323854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41649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Нина\Desktop\26904428_10156222409199301_8572518295998879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93" y="2492896"/>
            <a:ext cx="307834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Нина\Desktop\26730681_10156222410679301_594113010928589342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193372"/>
            <a:ext cx="3248979" cy="433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Нина\Desktop\26815520_10156222409209301_334947211253075037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307834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05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962</TotalTime>
  <Words>304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Твердый переплет</vt:lpstr>
      <vt:lpstr>ГРИБЫ ИДУТ НА ВЫСТАВКУ!</vt:lpstr>
      <vt:lpstr>Carsten Höller: SOMA </vt:lpstr>
      <vt:lpstr>The British Museum: the Zoological Gallery, crowded with holiday visitors</vt:lpstr>
      <vt:lpstr>Visitors look at a blooming titan arum at the Bonn University's botanical gardens</vt:lpstr>
      <vt:lpstr>Карта ботанического сада в  Санкт-Петербурге</vt:lpstr>
      <vt:lpstr>Paul Stamets in his cultivation room with Ganoderma lucidum</vt:lpstr>
      <vt:lpstr>La boutique du Champignon </vt:lpstr>
      <vt:lpstr>Сайты производителей продукции из грибов: интерактивные выставки</vt:lpstr>
      <vt:lpstr>Сокровища микологической лаборатории Хайфского университета, Израиль</vt:lpstr>
      <vt:lpstr>Выставка каменных грибов в Черногории, Будва, скульптор Balša Kalac</vt:lpstr>
      <vt:lpstr>Выставка живых грибов в Москве 8-9 октября 2016</vt:lpstr>
      <vt:lpstr>Осенняя выставка живых грибов</vt:lpstr>
      <vt:lpstr>Идеи архитектуры и дизайна: «Fungi Fairy Ring» by Tom Hare at The Royal Botanic Garden</vt:lpstr>
      <vt:lpstr>3D Printing With Fungus:  Eric Klarenbeek</vt:lpstr>
      <vt:lpstr>Museum of Modern Art: Mushroom tower by David Benjamin</vt:lpstr>
      <vt:lpstr>ReOrder at the Brooklyn Museum by Situ Studio: Mushroom pillars</vt:lpstr>
      <vt:lpstr>Выставка грибов: идеи архитектуры и дизайна. «Гигантские трехчастные грибы» Карстена Хёллера </vt:lpstr>
      <vt:lpstr>Mushroom Cloud: грибовидное облако из грибов (Chris Drury )  </vt:lpstr>
      <vt:lpstr>“Beautiful decay”  Rainbow curve corsetry</vt:lpstr>
      <vt:lpstr>Грибные скульптуры из дерева  Dalibor Novotny</vt:lpstr>
      <vt:lpstr>Грибные скульптуры из дерева  Dalibor Novotny</vt:lpstr>
      <vt:lpstr>Fungal exhibition at Edinburgh Botanical Gardens</vt:lpstr>
      <vt:lpstr>Musée du Champignon à Saumur</vt:lpstr>
      <vt:lpstr>Биологический музей им. К.А. Тимирязева Экспозиция грибов</vt:lpstr>
      <vt:lpstr>Биологический музей им. К.А. Тимирязева Экспозиция грибов</vt:lpstr>
      <vt:lpstr>National Museum of Nature and Science, Tokio</vt:lpstr>
      <vt:lpstr>Birthday cake for Mary Smiley of Cooking with Wild Mushrooms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ГРИБЫ ИДУТ НА ВЫСТАВКУ!</dc:title>
  <dc:creator>Нина</dc:creator>
  <cp:lastModifiedBy>Nina</cp:lastModifiedBy>
  <cp:revision>62</cp:revision>
  <cp:lastPrinted>2018-01-30T07:30:07Z</cp:lastPrinted>
  <dcterms:created xsi:type="dcterms:W3CDTF">2017-03-23T15:06:25Z</dcterms:created>
  <dcterms:modified xsi:type="dcterms:W3CDTF">2018-01-30T07:37:08Z</dcterms:modified>
</cp:coreProperties>
</file>